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1C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pPr/>
              <a:t>10.09.2021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3762703" y="3714699"/>
            <a:ext cx="7275999" cy="149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500" b="1" dirty="0">
                <a:solidFill>
                  <a:schemeClr val="bg1"/>
                </a:solidFill>
              </a:rPr>
              <a:t>Titlul prezentării pe un rând</a:t>
            </a:r>
          </a:p>
          <a:p>
            <a:r>
              <a:rPr lang="ro-RO" sz="4500" b="1" dirty="0">
                <a:solidFill>
                  <a:schemeClr val="bg1"/>
                </a:solidFill>
              </a:rPr>
              <a:t> 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3930869" y="5321221"/>
            <a:ext cx="70342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i="1" dirty="0">
                <a:solidFill>
                  <a:schemeClr val="bg1"/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=""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500" b="1" dirty="0"/>
              <a:t>Titlul </a:t>
            </a:r>
            <a:r>
              <a:rPr lang="ro-RO" sz="4500" b="1" dirty="0" err="1"/>
              <a:t>slide</a:t>
            </a:r>
            <a:r>
              <a:rPr lang="ro-RO" sz="4500" b="1" dirty="0"/>
              <a:t>-ului pe un rând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797449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500" b="1" dirty="0"/>
              <a:t>Titlul </a:t>
            </a:r>
            <a:r>
              <a:rPr lang="ro-RO" sz="4500" b="1" dirty="0" err="1"/>
              <a:t>slide</a:t>
            </a:r>
            <a:r>
              <a:rPr lang="ro-RO" sz="4500" b="1" dirty="0"/>
              <a:t>-ului pe un rând</a:t>
            </a:r>
          </a:p>
        </p:txBody>
      </p:sp>
    </p:spTree>
    <p:extLst>
      <p:ext uri="{BB962C8B-B14F-4D97-AF65-F5344CB8AC3E}">
        <p14:creationId xmlns="" xmlns:p14="http://schemas.microsoft.com/office/powerpoint/2010/main" val="2780396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500" b="1" dirty="0"/>
              <a:t>Titlul </a:t>
            </a:r>
            <a:r>
              <a:rPr lang="ro-RO" sz="4500" b="1" dirty="0" err="1"/>
              <a:t>slide</a:t>
            </a:r>
            <a:r>
              <a:rPr lang="ro-RO" sz="4500" b="1" dirty="0"/>
              <a:t>-ului pe un rând</a:t>
            </a:r>
          </a:p>
        </p:txBody>
      </p:sp>
    </p:spTree>
    <p:extLst>
      <p:ext uri="{BB962C8B-B14F-4D97-AF65-F5344CB8AC3E}">
        <p14:creationId xmlns="" xmlns:p14="http://schemas.microsoft.com/office/powerpoint/2010/main" val="3275652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4500" b="1" dirty="0"/>
              <a:t>Titlul </a:t>
            </a:r>
            <a:r>
              <a:rPr lang="ro-RO" sz="4500" b="1" dirty="0" err="1"/>
              <a:t>slide</a:t>
            </a:r>
            <a:r>
              <a:rPr lang="ro-RO" sz="4500" b="1" dirty="0"/>
              <a:t>-ului pe un rând</a:t>
            </a:r>
          </a:p>
        </p:txBody>
      </p:sp>
    </p:spTree>
    <p:extLst>
      <p:ext uri="{BB962C8B-B14F-4D97-AF65-F5344CB8AC3E}">
        <p14:creationId xmlns="" xmlns:p14="http://schemas.microsoft.com/office/powerpoint/2010/main" val="2326403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608</Words>
  <Application>Microsoft Macintosh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Adi</cp:lastModifiedBy>
  <cp:revision>31</cp:revision>
  <dcterms:created xsi:type="dcterms:W3CDTF">2019-05-13T14:09:32Z</dcterms:created>
  <dcterms:modified xsi:type="dcterms:W3CDTF">2021-09-10T11:37:07Z</dcterms:modified>
</cp:coreProperties>
</file>