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5143500" cy="91440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722" y="77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6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5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2133602"/>
            <a:ext cx="462915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275166"/>
            <a:ext cx="1157288" cy="585046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275166"/>
            <a:ext cx="3386138" cy="58504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9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33350" y="2743200"/>
            <a:ext cx="472440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85692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0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33350" y="2743200"/>
            <a:ext cx="472440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7384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33350" y="2743200"/>
            <a:ext cx="472440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0778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8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6" y="364066"/>
            <a:ext cx="1692176" cy="154940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9"/>
            <a:ext cx="2875359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6" y="1913469"/>
            <a:ext cx="1692176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3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6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39999">
              <a:schemeClr val="accent4">
                <a:lumMod val="20000"/>
                <a:lumOff val="80000"/>
              </a:schemeClr>
            </a:gs>
            <a:gs pos="70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BA688-DB8D-4536-AE31-0A6F45031E4B}" type="datetimeFigureOut">
              <a:rPr lang="en-US" smtClean="0"/>
              <a:pPr/>
              <a:t>10/03/2024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F4C6-1878-4392-B6DC-5CA9DB5F614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85E6C-0E03-47E8-0DE1-31E5B2065FA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10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2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09550" y="1295400"/>
            <a:ext cx="4629150" cy="15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Titlul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pe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un r</a:t>
            </a:r>
            <a:r>
              <a:rPr lang="en-US" sz="4000" b="1" dirty="0">
                <a:solidFill>
                  <a:srgbClr val="800080"/>
                </a:solidFill>
                <a:latin typeface="Arial Narrow" pitchFamily="34" charset="0"/>
              </a:rPr>
              <a:t>â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sz="4000" b="1" dirty="0" err="1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sau</a:t>
            </a:r>
            <a:r>
              <a:rPr lang="en-US" sz="4000" b="1" dirty="0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dou</a:t>
            </a:r>
            <a:r>
              <a:rPr lang="vi-VN" sz="4000" b="1" dirty="0">
                <a:solidFill>
                  <a:srgbClr val="800080"/>
                </a:solidFill>
                <a:latin typeface="+mj-lt"/>
              </a:rPr>
              <a:t>ă</a:t>
            </a:r>
            <a:r>
              <a:rPr lang="en-US" sz="4000" b="1" dirty="0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r</a:t>
            </a:r>
            <a:r>
              <a:rPr lang="en-US" sz="4000" b="1" dirty="0" err="1">
                <a:solidFill>
                  <a:srgbClr val="800080"/>
                </a:solidFill>
                <a:latin typeface="Arial Narrow" pitchFamily="34" charset="0"/>
              </a:rPr>
              <a:t>â</a:t>
            </a:r>
            <a:r>
              <a:rPr lang="en-US" sz="4000" b="1" dirty="0" err="1">
                <a:solidFill>
                  <a:srgbClr val="800080"/>
                </a:solidFill>
                <a:latin typeface="Arial Narrow" pitchFamily="34" charset="0"/>
                <a:ea typeface="+mj-ea"/>
                <a:cs typeface="+mj-cs"/>
              </a:rPr>
              <a:t>nduri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9550" y="2819400"/>
            <a:ext cx="462915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62697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5750" y="1295400"/>
            <a:ext cx="462915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5750" y="1295400"/>
            <a:ext cx="4629150" cy="1524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Text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11</Words>
  <Application>Microsoft Office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ghgkhg</dc:title>
  <dc:creator>Razvan</dc:creator>
  <cp:lastModifiedBy>Adi</cp:lastModifiedBy>
  <cp:revision>35</cp:revision>
  <dcterms:created xsi:type="dcterms:W3CDTF">2018-09-17T08:50:24Z</dcterms:created>
  <dcterms:modified xsi:type="dcterms:W3CDTF">2024-10-03T17:19:18Z</dcterms:modified>
</cp:coreProperties>
</file>