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800080"/>
    <a:srgbClr val="CC3399"/>
    <a:srgbClr val="CC0066"/>
    <a:srgbClr val="EB1C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5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1069A-59DC-474B-B288-55D1F0C44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3D334-1C20-49B9-8BBA-E4C710C80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FDC7B-8E4D-49D0-B291-1BAD8377A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03.10.2024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2F8CF-5C3D-4FF3-A41F-0A7A36108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EF5E1-C77A-4B3A-95AB-6B6719F2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3569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B9230-0A4F-4251-80D1-B243367B2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30074E-2822-406B-9F2B-2EAA8E34F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7C1C4-89E6-48A0-97AA-234F99A2C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03.10.2024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D473A-5E7A-4F02-9F0F-139B5522C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4F8B5-2552-44D0-B810-E0DAB8E5F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1327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3FE7BD-AF15-4058-B288-4D9261FC28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324CD7-4CAA-4155-808B-8ED17A3D1B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3B860-5CA9-4489-9CCA-B3264470E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03.10.2024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143A1-6778-4A17-AF30-D2F983F8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BEB93-468A-4848-BFDE-A55522D87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869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DB13A-2A04-43B2-9BC3-6A0BCF185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9D3AC-AD4D-49DD-A614-7E9517119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99464-9812-47EC-97B9-BFDC8E0D1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03.10.2024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D2435-11F0-4EB4-90AB-9A7EBDBA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8FDD3-FAEA-48FE-9A5C-A7E9D15C8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30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D1263-1A89-428D-AF56-B6DC9CEE7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64D73A-E9EF-471B-8299-7A1226DF5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AFFED-C3CB-4B13-A024-41DEFB2A3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03.10.2024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EEA6F-1901-4B45-B35E-E5B495808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C0C8EC-D5B2-45EC-965F-BB2FD0197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2741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AD52D-8B64-4D9A-8051-4842024D9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EEB8A-8406-4C1D-B0CB-FC1F38EC38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749B5A-0894-4E08-BEEC-C08134DBD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6DCCAD-09E2-4CDF-BD7D-DB8173F53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03.10.2024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4E9072-FFB4-4F3E-A0EF-9582D4AF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A0DE57-374E-4314-928E-CD1592ABA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3331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33452-3A5E-4856-915A-E40ECD7B3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CD33A-975B-4AAD-8CD5-D6ED9D365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BAD43A-D5F8-4AC5-B51D-44E64CD82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46F1A7-DAC5-4196-9783-61D7C1CD5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0EC946-15ED-46BB-9070-672B0BA95B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D166FA-FC77-496D-9D67-32FC1DBFB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03.10.2024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F9D8D3-03A1-4D93-A4DD-BA2C2AF0E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AECDCE-C030-4639-A281-338D5F37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3844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D93D0-2C20-4CB6-97CF-6810AF4DC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63E6E-1D68-45AF-B5C2-E358213E1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03.10.2024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135E6-675B-4FDD-994E-6664255A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EE104-7B8B-4478-BD61-20776BDB3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5021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EEF3FD-7AA6-4389-B7DB-197B454B9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03.10.2024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D8D5CF-6213-41A0-808C-7DD94E7E1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1DB80-E123-4E13-B932-A4F5F9C5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1559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D4434-2074-4A79-B85E-649574F19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F2B93-7C39-437A-8926-4C4D23A50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CA37D0-32A5-4C4D-B18E-4DFB9878B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6B3847-4E7A-4446-881A-C5EF887FE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03.10.2024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40B10-45EB-4581-A024-57AA7EDEE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B3856-0DDA-4975-AF19-2D1081D63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3547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FA3E6-6A40-4857-840A-6A6B93E04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21C1C0-CDB3-4D7D-8955-A7F1ABC205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F0755-BECA-4B0D-9FA6-AEFBD9C29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AD804-49C0-47AD-A9DD-8FDFFB525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90D0C-14C8-4C29-994D-425F8B64CF04}" type="datetimeFigureOut">
              <a:rPr lang="ro-RO" smtClean="0"/>
              <a:pPr/>
              <a:t>03.10.2024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A97DC-5313-45A2-97CE-9B817A27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60BDA-C390-477F-ADEE-1D2292CEA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7502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59DA61-5DBA-43AC-98DB-AEF8CFD2D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28A52-B639-4055-8357-7DF307DE3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7FA4F-FB58-45B2-8858-65D42F88B3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90D0C-14C8-4C29-994D-425F8B64CF04}" type="datetimeFigureOut">
              <a:rPr lang="ro-RO" smtClean="0"/>
              <a:pPr/>
              <a:t>03.10.2024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5F76-EE65-4E1C-93CC-D3BA5BBB2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EB29F-4360-4E19-845C-34F3BD4E6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326E3-E333-4584-827D-B160E2CC076E}" type="slidenum">
              <a:rPr lang="ro-RO" smtClean="0"/>
              <a:pPr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1351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DE6131-F8F8-4FEE-9D00-10D6303C75F6}"/>
              </a:ext>
            </a:extLst>
          </p:cNvPr>
          <p:cNvSpPr txBox="1"/>
          <p:nvPr/>
        </p:nvSpPr>
        <p:spPr>
          <a:xfrm>
            <a:off x="1329740" y="3729437"/>
            <a:ext cx="69867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4000" b="1" dirty="0">
                <a:solidFill>
                  <a:schemeClr val="bg1"/>
                </a:solidFill>
              </a:rPr>
              <a:t>Titlul prezentării pe un rând</a:t>
            </a:r>
          </a:p>
          <a:p>
            <a:r>
              <a:rPr lang="ro-RO" sz="4000" b="1" dirty="0">
                <a:solidFill>
                  <a:schemeClr val="bg1"/>
                </a:solidFill>
              </a:rPr>
              <a:t>sau pe două rânduri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6BDF75-DAEE-4029-A5F6-833CC984DDB7}"/>
              </a:ext>
            </a:extLst>
          </p:cNvPr>
          <p:cNvSpPr txBox="1"/>
          <p:nvPr/>
        </p:nvSpPr>
        <p:spPr>
          <a:xfrm>
            <a:off x="1329740" y="5202574"/>
            <a:ext cx="390895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500" i="1" dirty="0">
                <a:solidFill>
                  <a:schemeClr val="bg1"/>
                </a:solidFill>
              </a:rPr>
              <a:t>Autorii prezentării</a:t>
            </a:r>
          </a:p>
        </p:txBody>
      </p:sp>
    </p:spTree>
    <p:extLst>
      <p:ext uri="{BB962C8B-B14F-4D97-AF65-F5344CB8AC3E}">
        <p14:creationId xmlns:p14="http://schemas.microsoft.com/office/powerpoint/2010/main" val="154176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783492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3981147" y="1003030"/>
            <a:ext cx="743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600" b="1" dirty="0">
                <a:solidFill>
                  <a:srgbClr val="660033"/>
                </a:solidFill>
              </a:rPr>
              <a:t>Titlul </a:t>
            </a:r>
            <a:r>
              <a:rPr lang="ro-RO" sz="3600" b="1" dirty="0" err="1">
                <a:solidFill>
                  <a:srgbClr val="660033"/>
                </a:solidFill>
              </a:rPr>
              <a:t>slide</a:t>
            </a:r>
            <a:r>
              <a:rPr lang="ro-RO" sz="3600" b="1" dirty="0">
                <a:solidFill>
                  <a:srgbClr val="660033"/>
                </a:solidFill>
              </a:rPr>
              <a:t>-ului pe un rând</a:t>
            </a:r>
          </a:p>
        </p:txBody>
      </p:sp>
    </p:spTree>
    <p:extLst>
      <p:ext uri="{BB962C8B-B14F-4D97-AF65-F5344CB8AC3E}">
        <p14:creationId xmlns:p14="http://schemas.microsoft.com/office/powerpoint/2010/main" val="278039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783492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3981147" y="1003030"/>
            <a:ext cx="743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600" b="1" dirty="0">
                <a:solidFill>
                  <a:srgbClr val="660033"/>
                </a:solidFill>
              </a:rPr>
              <a:t>Titlul </a:t>
            </a:r>
            <a:r>
              <a:rPr lang="ro-RO" sz="3600" b="1" dirty="0" err="1">
                <a:solidFill>
                  <a:srgbClr val="660033"/>
                </a:solidFill>
              </a:rPr>
              <a:t>slide</a:t>
            </a:r>
            <a:r>
              <a:rPr lang="ro-RO" sz="3600" b="1" dirty="0">
                <a:solidFill>
                  <a:srgbClr val="660033"/>
                </a:solidFill>
              </a:rPr>
              <a:t>-ului pe un rând</a:t>
            </a:r>
          </a:p>
        </p:txBody>
      </p:sp>
    </p:spTree>
    <p:extLst>
      <p:ext uri="{BB962C8B-B14F-4D97-AF65-F5344CB8AC3E}">
        <p14:creationId xmlns:p14="http://schemas.microsoft.com/office/powerpoint/2010/main" val="327565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F410C81-22F5-4424-A0F9-4F48A4006A3A}"/>
              </a:ext>
            </a:extLst>
          </p:cNvPr>
          <p:cNvSpPr txBox="1"/>
          <p:nvPr/>
        </p:nvSpPr>
        <p:spPr>
          <a:xfrm>
            <a:off x="683740" y="1783492"/>
            <a:ext cx="10725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Sed</a:t>
            </a:r>
            <a:r>
              <a:rPr lang="ro-RO" dirty="0"/>
              <a:t> ut </a:t>
            </a:r>
            <a:r>
              <a:rPr lang="ro-RO" dirty="0" err="1"/>
              <a:t>perspiciatis</a:t>
            </a:r>
            <a:r>
              <a:rPr lang="ro-RO" dirty="0"/>
              <a:t> unde </a:t>
            </a:r>
            <a:r>
              <a:rPr lang="ro-RO" dirty="0" err="1"/>
              <a:t>omnis</a:t>
            </a:r>
            <a:r>
              <a:rPr lang="ro-RO" dirty="0"/>
              <a:t> iste </a:t>
            </a:r>
            <a:r>
              <a:rPr lang="ro-RO" dirty="0" err="1"/>
              <a:t>natus</a:t>
            </a:r>
            <a:r>
              <a:rPr lang="ro-RO" dirty="0"/>
              <a:t> </a:t>
            </a:r>
            <a:r>
              <a:rPr lang="ro-RO" dirty="0" err="1"/>
              <a:t>error</a:t>
            </a:r>
            <a:r>
              <a:rPr lang="ro-RO" dirty="0"/>
              <a:t> sit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accusantium</a:t>
            </a:r>
            <a:r>
              <a:rPr lang="ro-RO" dirty="0"/>
              <a:t> </a:t>
            </a:r>
            <a:r>
              <a:rPr lang="ro-RO" dirty="0" err="1"/>
              <a:t>doloremque</a:t>
            </a:r>
            <a:r>
              <a:rPr lang="ro-RO" dirty="0"/>
              <a:t> </a:t>
            </a:r>
            <a:r>
              <a:rPr lang="ro-RO" dirty="0" err="1"/>
              <a:t>laudantium</a:t>
            </a:r>
            <a:r>
              <a:rPr lang="ro-RO" dirty="0"/>
              <a:t>, </a:t>
            </a:r>
            <a:r>
              <a:rPr lang="ro-RO" dirty="0" err="1"/>
              <a:t>totam</a:t>
            </a:r>
            <a:r>
              <a:rPr lang="ro-RO" dirty="0"/>
              <a:t> rem </a:t>
            </a:r>
            <a:r>
              <a:rPr lang="ro-RO" dirty="0" err="1"/>
              <a:t>aperiam</a:t>
            </a:r>
            <a:r>
              <a:rPr lang="ro-RO" dirty="0"/>
              <a:t>, </a:t>
            </a:r>
            <a:r>
              <a:rPr lang="ro-RO" dirty="0" err="1"/>
              <a:t>eaque</a:t>
            </a:r>
            <a:r>
              <a:rPr lang="ro-RO" dirty="0"/>
              <a:t> </a:t>
            </a:r>
            <a:r>
              <a:rPr lang="ro-RO" dirty="0" err="1"/>
              <a:t>ipsa</a:t>
            </a:r>
            <a:r>
              <a:rPr lang="ro-RO" dirty="0"/>
              <a:t> </a:t>
            </a:r>
            <a:r>
              <a:rPr lang="ro-RO" dirty="0" err="1"/>
              <a:t>quae</a:t>
            </a:r>
            <a:r>
              <a:rPr lang="ro-RO" dirty="0"/>
              <a:t> </a:t>
            </a:r>
            <a:r>
              <a:rPr lang="ro-RO" dirty="0" err="1"/>
              <a:t>ab</a:t>
            </a:r>
            <a:r>
              <a:rPr lang="ro-RO" dirty="0"/>
              <a:t> </a:t>
            </a:r>
            <a:r>
              <a:rPr lang="ro-RO" dirty="0" err="1"/>
              <a:t>illo</a:t>
            </a:r>
            <a:r>
              <a:rPr lang="ro-RO" dirty="0"/>
              <a:t> </a:t>
            </a:r>
            <a:r>
              <a:rPr lang="ro-RO" dirty="0" err="1"/>
              <a:t>inventore</a:t>
            </a:r>
            <a:r>
              <a:rPr lang="ro-RO" dirty="0"/>
              <a:t> </a:t>
            </a:r>
            <a:r>
              <a:rPr lang="ro-RO" dirty="0" err="1"/>
              <a:t>veritatis</a:t>
            </a:r>
            <a:r>
              <a:rPr lang="ro-RO" dirty="0"/>
              <a:t> et quasi </a:t>
            </a:r>
            <a:r>
              <a:rPr lang="ro-RO" dirty="0" err="1"/>
              <a:t>architecto</a:t>
            </a:r>
            <a:r>
              <a:rPr lang="ro-RO" dirty="0"/>
              <a:t> </a:t>
            </a:r>
            <a:r>
              <a:rPr lang="ro-RO" dirty="0" err="1"/>
              <a:t>beatae</a:t>
            </a:r>
            <a:r>
              <a:rPr lang="ro-RO" dirty="0"/>
              <a:t> vitae dicta sunt </a:t>
            </a:r>
            <a:r>
              <a:rPr lang="ro-RO" dirty="0" err="1"/>
              <a:t>explicabo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/>
              <a:t>Nemo </a:t>
            </a:r>
            <a:r>
              <a:rPr lang="ro-RO" dirty="0" err="1"/>
              <a:t>enim</a:t>
            </a:r>
            <a:r>
              <a:rPr lang="ro-RO" dirty="0"/>
              <a:t> </a:t>
            </a:r>
            <a:r>
              <a:rPr lang="ro-RO" dirty="0" err="1"/>
              <a:t>ipsam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voluptas</a:t>
            </a:r>
            <a:r>
              <a:rPr lang="ro-RO" dirty="0"/>
              <a:t> sit </a:t>
            </a:r>
            <a:r>
              <a:rPr lang="ro-RO" dirty="0" err="1"/>
              <a:t>aspernatur</a:t>
            </a:r>
            <a:r>
              <a:rPr lang="ro-RO" dirty="0"/>
              <a:t> aut </a:t>
            </a:r>
            <a:r>
              <a:rPr lang="ro-RO" dirty="0" err="1"/>
              <a:t>odit</a:t>
            </a:r>
            <a:r>
              <a:rPr lang="ro-RO" dirty="0"/>
              <a:t> aut fugit,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consequuntur</a:t>
            </a:r>
            <a:r>
              <a:rPr lang="ro-RO" dirty="0"/>
              <a:t> </a:t>
            </a:r>
            <a:r>
              <a:rPr lang="ro-RO" dirty="0" err="1"/>
              <a:t>magni</a:t>
            </a:r>
            <a:r>
              <a:rPr lang="ro-RO" dirty="0"/>
              <a:t> </a:t>
            </a:r>
            <a:r>
              <a:rPr lang="ro-RO" dirty="0" err="1"/>
              <a:t>dolores</a:t>
            </a:r>
            <a:r>
              <a:rPr lang="ro-RO" dirty="0"/>
              <a:t> </a:t>
            </a:r>
            <a:r>
              <a:rPr lang="ro-RO" dirty="0" err="1"/>
              <a:t>eos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ratione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 </a:t>
            </a:r>
            <a:r>
              <a:rPr lang="ro-RO" dirty="0" err="1"/>
              <a:t>sequi</a:t>
            </a:r>
            <a:r>
              <a:rPr lang="ro-RO" dirty="0"/>
              <a:t> </a:t>
            </a:r>
            <a:r>
              <a:rPr lang="ro-RO" dirty="0" err="1"/>
              <a:t>nesciunt</a:t>
            </a:r>
            <a:r>
              <a:rPr lang="ro-RO" dirty="0"/>
              <a:t>.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Neque</a:t>
            </a:r>
            <a:r>
              <a:rPr lang="ro-RO" dirty="0"/>
              <a:t> </a:t>
            </a:r>
            <a:r>
              <a:rPr lang="ro-RO" dirty="0" err="1"/>
              <a:t>porro</a:t>
            </a:r>
            <a:r>
              <a:rPr lang="ro-RO" dirty="0"/>
              <a:t> </a:t>
            </a:r>
            <a:r>
              <a:rPr lang="ro-RO" dirty="0" err="1"/>
              <a:t>quisquam</a:t>
            </a:r>
            <a:r>
              <a:rPr lang="ro-RO" dirty="0"/>
              <a:t> est,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ipsum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</a:t>
            </a:r>
            <a:r>
              <a:rPr lang="ro-RO" dirty="0" err="1"/>
              <a:t>dolor</a:t>
            </a:r>
            <a:r>
              <a:rPr lang="ro-RO" dirty="0"/>
              <a:t> sit </a:t>
            </a:r>
            <a:r>
              <a:rPr lang="ro-RO" dirty="0" err="1"/>
              <a:t>amet</a:t>
            </a:r>
            <a:r>
              <a:rPr lang="ro-RO" dirty="0"/>
              <a:t>, </a:t>
            </a:r>
            <a:r>
              <a:rPr lang="ro-RO" dirty="0" err="1"/>
              <a:t>consectetur</a:t>
            </a:r>
            <a:r>
              <a:rPr lang="ro-RO" dirty="0"/>
              <a:t>, </a:t>
            </a:r>
            <a:r>
              <a:rPr lang="ro-RO" dirty="0" err="1"/>
              <a:t>adipisci</a:t>
            </a:r>
            <a:r>
              <a:rPr lang="ro-RO" dirty="0"/>
              <a:t> velit, </a:t>
            </a:r>
            <a:r>
              <a:rPr lang="ro-RO" dirty="0" err="1"/>
              <a:t>sed</a:t>
            </a:r>
            <a:r>
              <a:rPr lang="ro-RO" dirty="0"/>
              <a:t> </a:t>
            </a:r>
            <a:r>
              <a:rPr lang="ro-RO" dirty="0" err="1"/>
              <a:t>quia</a:t>
            </a:r>
            <a:r>
              <a:rPr lang="ro-RO" dirty="0"/>
              <a:t> non </a:t>
            </a:r>
            <a:r>
              <a:rPr lang="ro-RO" dirty="0" err="1"/>
              <a:t>numquam</a:t>
            </a:r>
            <a:r>
              <a:rPr lang="ro-RO" dirty="0"/>
              <a:t> </a:t>
            </a:r>
            <a:r>
              <a:rPr lang="ro-RO" dirty="0" err="1"/>
              <a:t>eius</a:t>
            </a:r>
            <a:r>
              <a:rPr lang="ro-RO" dirty="0"/>
              <a:t> </a:t>
            </a:r>
            <a:r>
              <a:rPr lang="ro-RO" dirty="0" err="1"/>
              <a:t>modi</a:t>
            </a:r>
            <a:r>
              <a:rPr lang="ro-RO" dirty="0"/>
              <a:t> tempora </a:t>
            </a:r>
            <a:r>
              <a:rPr lang="ro-RO" dirty="0" err="1"/>
              <a:t>incidunt</a:t>
            </a:r>
            <a:r>
              <a:rPr lang="ro-RO" dirty="0"/>
              <a:t> ut </a:t>
            </a:r>
            <a:r>
              <a:rPr lang="ro-RO" dirty="0" err="1"/>
              <a:t>labore</a:t>
            </a:r>
            <a:r>
              <a:rPr lang="ro-RO" dirty="0"/>
              <a:t> et </a:t>
            </a:r>
            <a:r>
              <a:rPr lang="ro-RO" dirty="0" err="1"/>
              <a:t>dolore</a:t>
            </a:r>
            <a:r>
              <a:rPr lang="ro-RO" dirty="0"/>
              <a:t> </a:t>
            </a:r>
            <a:r>
              <a:rPr lang="ro-RO" dirty="0" err="1"/>
              <a:t>magnam</a:t>
            </a:r>
            <a:r>
              <a:rPr lang="ro-RO" dirty="0"/>
              <a:t> </a:t>
            </a:r>
            <a:r>
              <a:rPr lang="ro-RO" dirty="0" err="1"/>
              <a:t>aliquam</a:t>
            </a:r>
            <a:r>
              <a:rPr lang="ro-RO" dirty="0"/>
              <a:t> </a:t>
            </a:r>
            <a:r>
              <a:rPr lang="ro-RO" dirty="0" err="1"/>
              <a:t>quaerat</a:t>
            </a:r>
            <a:r>
              <a:rPr lang="ro-RO" dirty="0"/>
              <a:t> </a:t>
            </a:r>
            <a:r>
              <a:rPr lang="ro-RO" dirty="0" err="1"/>
              <a:t>voluptatem</a:t>
            </a:r>
            <a:r>
              <a:rPr lang="ro-RO" dirty="0"/>
              <a:t>. Ut </a:t>
            </a:r>
            <a:r>
              <a:rPr lang="ro-RO" dirty="0" err="1"/>
              <a:t>enim</a:t>
            </a:r>
            <a:r>
              <a:rPr lang="ro-RO" dirty="0"/>
              <a:t> ad minima </a:t>
            </a:r>
            <a:r>
              <a:rPr lang="ro-RO" dirty="0" err="1"/>
              <a:t>veniam</a:t>
            </a:r>
            <a:r>
              <a:rPr lang="ro-RO" dirty="0"/>
              <a:t>, </a:t>
            </a: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nostrum</a:t>
            </a:r>
            <a:r>
              <a:rPr lang="ro-RO" dirty="0"/>
              <a:t> </a:t>
            </a:r>
            <a:r>
              <a:rPr lang="ro-RO" dirty="0" err="1"/>
              <a:t>exercitationem</a:t>
            </a:r>
            <a:r>
              <a:rPr lang="ro-RO" dirty="0"/>
              <a:t> </a:t>
            </a:r>
            <a:r>
              <a:rPr lang="ro-RO" dirty="0" err="1"/>
              <a:t>ullam</a:t>
            </a:r>
            <a:r>
              <a:rPr lang="ro-RO" dirty="0"/>
              <a:t> </a:t>
            </a:r>
            <a:r>
              <a:rPr lang="ro-RO" dirty="0" err="1"/>
              <a:t>corporis</a:t>
            </a:r>
            <a:r>
              <a:rPr lang="ro-RO" dirty="0"/>
              <a:t> </a:t>
            </a:r>
            <a:r>
              <a:rPr lang="ro-RO" dirty="0" err="1"/>
              <a:t>suscipit</a:t>
            </a:r>
            <a:r>
              <a:rPr lang="ro-RO" dirty="0"/>
              <a:t> </a:t>
            </a:r>
            <a:r>
              <a:rPr lang="ro-RO" dirty="0" err="1"/>
              <a:t>laboriosam</a:t>
            </a:r>
            <a:r>
              <a:rPr lang="ro-RO" dirty="0"/>
              <a:t>, </a:t>
            </a:r>
            <a:r>
              <a:rPr lang="ro-RO" dirty="0" err="1"/>
              <a:t>nisi</a:t>
            </a:r>
            <a:r>
              <a:rPr lang="ro-RO" dirty="0"/>
              <a:t> ut </a:t>
            </a:r>
            <a:r>
              <a:rPr lang="ro-RO" dirty="0" err="1"/>
              <a:t>aliquid</a:t>
            </a:r>
            <a:r>
              <a:rPr lang="ro-RO" dirty="0"/>
              <a:t> ex ea </a:t>
            </a:r>
            <a:r>
              <a:rPr lang="ro-RO" dirty="0" err="1"/>
              <a:t>commodi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?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o-RO" dirty="0" err="1"/>
              <a:t>Quis</a:t>
            </a:r>
            <a:r>
              <a:rPr lang="ro-RO" dirty="0"/>
              <a:t> </a:t>
            </a:r>
            <a:r>
              <a:rPr lang="ro-RO" dirty="0" err="1"/>
              <a:t>autem</a:t>
            </a:r>
            <a:r>
              <a:rPr lang="ro-RO" dirty="0"/>
              <a:t> vel </a:t>
            </a:r>
            <a:r>
              <a:rPr lang="ro-RO" dirty="0" err="1"/>
              <a:t>eum</a:t>
            </a:r>
            <a:r>
              <a:rPr lang="ro-RO" dirty="0"/>
              <a:t> iure </a:t>
            </a:r>
            <a:r>
              <a:rPr lang="ro-RO" dirty="0" err="1"/>
              <a:t>reprehenderit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in ea voluptate velit </a:t>
            </a:r>
            <a:r>
              <a:rPr lang="ro-RO" dirty="0" err="1"/>
              <a:t>esse</a:t>
            </a:r>
            <a:r>
              <a:rPr lang="ro-RO" dirty="0"/>
              <a:t> </a:t>
            </a:r>
            <a:r>
              <a:rPr lang="ro-RO" dirty="0" err="1"/>
              <a:t>quam</a:t>
            </a:r>
            <a:r>
              <a:rPr lang="ro-RO" dirty="0"/>
              <a:t> </a:t>
            </a:r>
            <a:r>
              <a:rPr lang="ro-RO" dirty="0" err="1"/>
              <a:t>nihil</a:t>
            </a:r>
            <a:r>
              <a:rPr lang="ro-RO" dirty="0"/>
              <a:t> </a:t>
            </a:r>
            <a:r>
              <a:rPr lang="ro-RO" dirty="0" err="1"/>
              <a:t>molestiae</a:t>
            </a:r>
            <a:r>
              <a:rPr lang="ro-RO" dirty="0"/>
              <a:t> </a:t>
            </a:r>
            <a:r>
              <a:rPr lang="ro-RO" dirty="0" err="1"/>
              <a:t>consequatur</a:t>
            </a:r>
            <a:r>
              <a:rPr lang="ro-RO" dirty="0"/>
              <a:t>, vel </a:t>
            </a:r>
            <a:r>
              <a:rPr lang="ro-RO" dirty="0" err="1"/>
              <a:t>illum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dolorem</a:t>
            </a:r>
            <a:r>
              <a:rPr lang="ro-RO" dirty="0"/>
              <a:t> </a:t>
            </a:r>
            <a:r>
              <a:rPr lang="ro-RO" dirty="0" err="1"/>
              <a:t>eum</a:t>
            </a:r>
            <a:r>
              <a:rPr lang="ro-RO" dirty="0"/>
              <a:t> </a:t>
            </a:r>
            <a:r>
              <a:rPr lang="ro-RO" dirty="0" err="1"/>
              <a:t>fugiat</a:t>
            </a:r>
            <a:r>
              <a:rPr lang="ro-RO" dirty="0"/>
              <a:t> quo </a:t>
            </a:r>
            <a:r>
              <a:rPr lang="ro-RO" dirty="0" err="1"/>
              <a:t>voluptas</a:t>
            </a:r>
            <a:r>
              <a:rPr lang="ro-RO" dirty="0"/>
              <a:t> </a:t>
            </a:r>
            <a:r>
              <a:rPr lang="ro-RO" dirty="0" err="1"/>
              <a:t>nulla</a:t>
            </a:r>
            <a:r>
              <a:rPr lang="ro-RO" dirty="0"/>
              <a:t> </a:t>
            </a:r>
            <a:r>
              <a:rPr lang="ro-RO" dirty="0" err="1"/>
              <a:t>pariatur</a:t>
            </a:r>
            <a:r>
              <a:rPr lang="ro-RO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D0841B-FBCF-4341-BEA5-C9EF142B2284}"/>
              </a:ext>
            </a:extLst>
          </p:cNvPr>
          <p:cNvSpPr txBox="1"/>
          <p:nvPr/>
        </p:nvSpPr>
        <p:spPr>
          <a:xfrm>
            <a:off x="3981147" y="1003030"/>
            <a:ext cx="7438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3600" b="1" dirty="0">
                <a:solidFill>
                  <a:srgbClr val="660033"/>
                </a:solidFill>
              </a:rPr>
              <a:t>Titlul </a:t>
            </a:r>
            <a:r>
              <a:rPr lang="ro-RO" sz="3600" b="1" dirty="0" err="1">
                <a:solidFill>
                  <a:srgbClr val="660033"/>
                </a:solidFill>
              </a:rPr>
              <a:t>slide</a:t>
            </a:r>
            <a:r>
              <a:rPr lang="ro-RO" sz="3600" b="1" dirty="0">
                <a:solidFill>
                  <a:srgbClr val="660033"/>
                </a:solidFill>
              </a:rPr>
              <a:t>-ului pe un rând</a:t>
            </a:r>
          </a:p>
        </p:txBody>
      </p:sp>
    </p:spTree>
    <p:extLst>
      <p:ext uri="{BB962C8B-B14F-4D97-AF65-F5344CB8AC3E}">
        <p14:creationId xmlns:p14="http://schemas.microsoft.com/office/powerpoint/2010/main" val="232640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728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458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Alin Ciubotaru</dc:creator>
  <cp:lastModifiedBy>Adi</cp:lastModifiedBy>
  <cp:revision>45</cp:revision>
  <dcterms:created xsi:type="dcterms:W3CDTF">2019-05-13T14:09:32Z</dcterms:created>
  <dcterms:modified xsi:type="dcterms:W3CDTF">2024-10-03T18:10:36Z</dcterms:modified>
</cp:coreProperties>
</file>