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5143500" cy="91440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2722" y="77"/>
      </p:cViewPr>
      <p:guideLst>
        <p:guide orient="horz" pos="2880"/>
        <p:guide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09/16/2025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369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366185"/>
            <a:ext cx="4629150" cy="1524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2133602"/>
            <a:ext cx="4629150" cy="60346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09/16/2025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84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275166"/>
            <a:ext cx="1157288" cy="585046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275166"/>
            <a:ext cx="3386138" cy="58504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09/16/2025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046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09/16/2025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194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09/16/2025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133350" y="2743200"/>
            <a:ext cx="4724400" cy="1524000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856928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09/16/2025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30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09/16/2025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133350" y="2743200"/>
            <a:ext cx="4724400" cy="1524000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47384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09/16/2025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133350" y="2743200"/>
            <a:ext cx="4724400" cy="1524000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407784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09/16/2025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84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6" y="364066"/>
            <a:ext cx="1692176" cy="154940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0966" y="364069"/>
            <a:ext cx="2875359" cy="780415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176" y="1913469"/>
            <a:ext cx="1692176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09/16/2025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30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62" y="6400800"/>
            <a:ext cx="3086100" cy="75565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8162" y="817033"/>
            <a:ext cx="30861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8162" y="7156451"/>
            <a:ext cx="30861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BA688-DB8D-4536-AE31-0A6F45031E4B}" type="datetimeFigureOut">
              <a:rPr lang="en-US" smtClean="0"/>
              <a:pPr/>
              <a:t>09/16/2025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67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39999">
              <a:schemeClr val="accent4">
                <a:lumMod val="20000"/>
                <a:lumOff val="80000"/>
              </a:schemeClr>
            </a:gs>
            <a:gs pos="70000">
              <a:schemeClr val="accent4">
                <a:lumMod val="20000"/>
                <a:lumOff val="80000"/>
              </a:schemeClr>
            </a:gs>
            <a:gs pos="100000">
              <a:schemeClr val="accent4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7175" y="8475134"/>
            <a:ext cx="120015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BA688-DB8D-4536-AE31-0A6F45031E4B}" type="datetimeFigureOut">
              <a:rPr lang="en-US" smtClean="0"/>
              <a:pPr/>
              <a:t>09/16/2025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57363" y="8475134"/>
            <a:ext cx="1628775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86175" y="8475134"/>
            <a:ext cx="120015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EF4C6-1878-4392-B6DC-5CA9DB5F614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B8BFA6C-3D05-2013-9E9D-C9048EB2FB5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143500" cy="103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427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209550" y="1295400"/>
            <a:ext cx="4629150" cy="1524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lvl="0">
              <a:spcBef>
                <a:spcPct val="0"/>
              </a:spcBef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Titlul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pe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 un r</a:t>
            </a:r>
            <a:r>
              <a:rPr lang="en-US" sz="4000" b="1" dirty="0">
                <a:solidFill>
                  <a:srgbClr val="800080"/>
                </a:solidFill>
                <a:latin typeface="Arial Narrow" pitchFamily="34" charset="0"/>
              </a:rPr>
              <a:t>â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nd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 </a:t>
            </a:r>
          </a:p>
          <a:p>
            <a:pPr lvl="0">
              <a:spcBef>
                <a:spcPct val="0"/>
              </a:spcBef>
            </a:pPr>
            <a:r>
              <a:rPr lang="en-US" sz="4000" b="1" dirty="0" err="1">
                <a:solidFill>
                  <a:srgbClr val="800080"/>
                </a:solidFill>
                <a:latin typeface="Arial Narrow" pitchFamily="34" charset="0"/>
                <a:ea typeface="+mj-ea"/>
                <a:cs typeface="+mj-cs"/>
              </a:rPr>
              <a:t>sau</a:t>
            </a:r>
            <a:r>
              <a:rPr lang="en-US" sz="4000" b="1" dirty="0">
                <a:solidFill>
                  <a:srgbClr val="800080"/>
                </a:solidFill>
                <a:latin typeface="Arial Narrow" pitchFamily="34" charset="0"/>
                <a:ea typeface="+mj-ea"/>
                <a:cs typeface="+mj-cs"/>
              </a:rPr>
              <a:t> </a:t>
            </a:r>
            <a:r>
              <a:rPr lang="en-US" sz="4000" b="1" dirty="0" err="1">
                <a:solidFill>
                  <a:srgbClr val="800080"/>
                </a:solidFill>
                <a:latin typeface="Arial Narrow" pitchFamily="34" charset="0"/>
                <a:ea typeface="+mj-ea"/>
                <a:cs typeface="+mj-cs"/>
              </a:rPr>
              <a:t>dou</a:t>
            </a:r>
            <a:r>
              <a:rPr lang="vi-VN" sz="4000" b="1" dirty="0">
                <a:solidFill>
                  <a:srgbClr val="800080"/>
                </a:solidFill>
                <a:latin typeface="+mj-lt"/>
              </a:rPr>
              <a:t>ă</a:t>
            </a:r>
            <a:r>
              <a:rPr lang="en-US" sz="4000" b="1" dirty="0">
                <a:solidFill>
                  <a:srgbClr val="800080"/>
                </a:solidFill>
                <a:latin typeface="Arial Narrow" pitchFamily="34" charset="0"/>
                <a:ea typeface="+mj-ea"/>
                <a:cs typeface="+mj-cs"/>
              </a:rPr>
              <a:t> </a:t>
            </a:r>
            <a:r>
              <a:rPr lang="en-US" sz="4000" b="1" dirty="0" err="1">
                <a:solidFill>
                  <a:srgbClr val="800080"/>
                </a:solidFill>
                <a:latin typeface="Arial Narrow" pitchFamily="34" charset="0"/>
                <a:ea typeface="+mj-ea"/>
                <a:cs typeface="+mj-cs"/>
              </a:rPr>
              <a:t>r</a:t>
            </a:r>
            <a:r>
              <a:rPr lang="en-US" sz="4000" b="1" dirty="0" err="1">
                <a:solidFill>
                  <a:srgbClr val="800080"/>
                </a:solidFill>
                <a:latin typeface="Arial Narrow" pitchFamily="34" charset="0"/>
              </a:rPr>
              <a:t>â</a:t>
            </a:r>
            <a:r>
              <a:rPr lang="en-US" sz="4000" b="1" dirty="0" err="1">
                <a:solidFill>
                  <a:srgbClr val="800080"/>
                </a:solidFill>
                <a:latin typeface="Arial Narrow" pitchFamily="34" charset="0"/>
                <a:ea typeface="+mj-ea"/>
                <a:cs typeface="+mj-cs"/>
              </a:rPr>
              <a:t>nduri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9550" y="2819400"/>
            <a:ext cx="4629150" cy="1524000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62697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85750" y="1295400"/>
            <a:ext cx="4629150" cy="1524000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Text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85750" y="1295400"/>
            <a:ext cx="4629150" cy="1524000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Text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11</Words>
  <Application>Microsoft Office PowerPoint</Application>
  <PresentationFormat>On-screen Show (16:9)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Arial Narrow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ghgkhg</dc:title>
  <dc:creator>Razvan</dc:creator>
  <cp:lastModifiedBy>Adi</cp:lastModifiedBy>
  <cp:revision>37</cp:revision>
  <dcterms:created xsi:type="dcterms:W3CDTF">2018-09-17T08:50:24Z</dcterms:created>
  <dcterms:modified xsi:type="dcterms:W3CDTF">2025-09-16T15:10:44Z</dcterms:modified>
</cp:coreProperties>
</file>